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6" r:id="rId12"/>
    <p:sldId id="267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19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442976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r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350" y="3448050"/>
            <a:ext cx="3340100" cy="2857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90727">
              <a:defRPr sz="6719"/>
            </a:lvl1pPr>
          </a:lstStyle>
          <a:p>
            <a:r>
              <a:rPr lang="en-US" sz="4000" b="1" dirty="0"/>
              <a:t>Design Challenge: Light Controlled Rover</a:t>
            </a:r>
            <a:endParaRPr sz="4000" b="1" dirty="0"/>
          </a:p>
        </p:txBody>
      </p:sp>
      <p:sp>
        <p:nvSpPr>
          <p:cNvPr id="163" name="Shape 163"/>
          <p:cNvSpPr/>
          <p:nvPr/>
        </p:nvSpPr>
        <p:spPr>
          <a:xfrm>
            <a:off x="410989" y="2148470"/>
            <a:ext cx="12182822" cy="176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rPr lang="en-US" b="1" dirty="0">
                <a:highlight>
                  <a:srgbClr val="FFFF00"/>
                </a:highlight>
              </a:rPr>
              <a:t>Your team is tasked with prototyping the next iteration of a </a:t>
            </a:r>
          </a:p>
          <a:p>
            <a:pPr algn="l"/>
            <a:r>
              <a:rPr lang="en-US" b="1" dirty="0">
                <a:highlight>
                  <a:srgbClr val="FFFF00"/>
                </a:highlight>
              </a:rPr>
              <a:t>planetary rover.  Using </a:t>
            </a:r>
            <a:r>
              <a:rPr lang="en-US" b="1" dirty="0" err="1">
                <a:highlight>
                  <a:srgbClr val="FFFF00"/>
                </a:highlight>
              </a:rPr>
              <a:t>LittleBits</a:t>
            </a:r>
            <a:r>
              <a:rPr lang="en-US" b="1" dirty="0">
                <a:highlight>
                  <a:srgbClr val="FFFF00"/>
                </a:highlight>
              </a:rPr>
              <a:t> and additional parts,</a:t>
            </a:r>
          </a:p>
          <a:p>
            <a:pPr algn="l"/>
            <a:r>
              <a:rPr lang="en-US" b="1" dirty="0">
                <a:highlight>
                  <a:srgbClr val="FFFF00"/>
                </a:highlight>
              </a:rPr>
              <a:t> build a rover that moves only when the sun is up:</a:t>
            </a:r>
            <a:endParaRPr b="1" dirty="0">
              <a:highlight>
                <a:srgbClr val="FFFF00"/>
              </a:highlight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4306561" y="4242135"/>
            <a:ext cx="8416653" cy="3426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571500" indent="-571500" algn="l">
              <a:buFont typeface="Arial" charset="0"/>
              <a:buChar char="•"/>
            </a:pPr>
            <a:r>
              <a:rPr lang="en-US" dirty="0" err="1"/>
              <a:t>LittleBits</a:t>
            </a:r>
            <a:r>
              <a:rPr lang="en-US" dirty="0"/>
              <a:t> Kits</a:t>
            </a:r>
          </a:p>
          <a:p>
            <a:pPr marL="571500" indent="-571500" algn="l">
              <a:buFont typeface="Arial" charset="0"/>
              <a:buChar char="•"/>
            </a:pPr>
            <a:r>
              <a:rPr lang="en-US" dirty="0"/>
              <a:t>LEGO Adapter Plates</a:t>
            </a:r>
          </a:p>
          <a:p>
            <a:pPr marL="571500" indent="-571500" algn="l">
              <a:buFont typeface="Arial" charset="0"/>
              <a:buChar char="•"/>
            </a:pPr>
            <a:r>
              <a:rPr lang="en-US" dirty="0"/>
              <a:t>Rubber Bands</a:t>
            </a:r>
          </a:p>
          <a:p>
            <a:pPr marL="571500" indent="-571500" algn="l">
              <a:buFont typeface="Arial" charset="0"/>
              <a:buChar char="•"/>
            </a:pPr>
            <a:r>
              <a:rPr lang="en-US" dirty="0"/>
              <a:t>Scotch tape</a:t>
            </a:r>
          </a:p>
          <a:p>
            <a:pPr marL="571500" indent="-571500" algn="l">
              <a:buFont typeface="Arial" charset="0"/>
              <a:buChar char="•"/>
            </a:pPr>
            <a:r>
              <a:rPr lang="en-US" dirty="0"/>
              <a:t>Any </a:t>
            </a:r>
            <a:r>
              <a:rPr lang="en-US" dirty="0" err="1"/>
              <a:t>LittleBits</a:t>
            </a:r>
            <a:r>
              <a:rPr lang="en-US" dirty="0"/>
              <a:t> or LEGOs on the rack</a:t>
            </a:r>
          </a:p>
          <a:p>
            <a:pPr marL="571500" indent="-571500" algn="l">
              <a:buFont typeface="Arial" charset="0"/>
              <a:buChar char="•"/>
            </a:pPr>
            <a:r>
              <a:rPr lang="en-US" dirty="0"/>
              <a:t>20 minutes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314088-7816-5239-F22A-498CA09FF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86" y="4307470"/>
            <a:ext cx="3540191" cy="354019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F28D731-3D5B-33BA-1EFD-12B79CDFCB30}"/>
              </a:ext>
            </a:extLst>
          </p:cNvPr>
          <p:cNvSpPr txBox="1"/>
          <p:nvPr/>
        </p:nvSpPr>
        <p:spPr>
          <a:xfrm>
            <a:off x="644577" y="8381309"/>
            <a:ext cx="11587397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Bonus:  Add additional capabilities that your team feels might be needed </a:t>
            </a:r>
          </a:p>
        </p:txBody>
      </p:sp>
    </p:spTree>
    <p:extLst>
      <p:ext uri="{BB962C8B-B14F-4D97-AF65-F5344CB8AC3E}">
        <p14:creationId xmlns:p14="http://schemas.microsoft.com/office/powerpoint/2010/main" val="142494198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r>
              <a:rPr lang="en-US" dirty="0"/>
              <a:t>Design Challenge: Lunch Alarm</a:t>
            </a:r>
            <a:endParaRPr dirty="0"/>
          </a:p>
        </p:txBody>
      </p:sp>
      <p:pic>
        <p:nvPicPr>
          <p:cNvPr id="162" name="paperb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66" y="4762500"/>
            <a:ext cx="3810001" cy="3810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Shape 163"/>
          <p:cNvSpPr/>
          <p:nvPr/>
        </p:nvSpPr>
        <p:spPr>
          <a:xfrm>
            <a:off x="397966" y="2603500"/>
            <a:ext cx="11746806" cy="176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rPr lang="en-US" dirty="0"/>
              <a:t>Your roommate keeps eating the lunch that you prepare </a:t>
            </a:r>
          </a:p>
          <a:p>
            <a:pPr algn="l"/>
            <a:r>
              <a:rPr lang="en-US" dirty="0"/>
              <a:t>before you go to bed.  Using </a:t>
            </a:r>
            <a:r>
              <a:rPr lang="en-US" dirty="0" err="1"/>
              <a:t>LittleBits</a:t>
            </a:r>
            <a:r>
              <a:rPr lang="en-US" dirty="0"/>
              <a:t>, build an alarm </a:t>
            </a:r>
          </a:p>
          <a:p>
            <a:pPr algn="l"/>
            <a:r>
              <a:rPr lang="en-US" dirty="0"/>
              <a:t>to warn you when this happens:</a:t>
            </a:r>
            <a:endParaRPr dirty="0"/>
          </a:p>
        </p:txBody>
      </p:sp>
      <p:sp>
        <p:nvSpPr>
          <p:cNvPr id="164" name="Shape 164"/>
          <p:cNvSpPr/>
          <p:nvPr/>
        </p:nvSpPr>
        <p:spPr>
          <a:xfrm>
            <a:off x="3968043" y="5022142"/>
            <a:ext cx="8416653" cy="3426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571500" indent="-571500" algn="l">
              <a:buFont typeface="Arial" charset="0"/>
              <a:buChar char="•"/>
            </a:pPr>
            <a:r>
              <a:rPr lang="en-US" dirty="0"/>
              <a:t>Paper Bag</a:t>
            </a:r>
          </a:p>
          <a:p>
            <a:pPr marL="571500" indent="-571500" algn="l">
              <a:buFont typeface="Arial" charset="0"/>
              <a:buChar char="•"/>
            </a:pPr>
            <a:r>
              <a:rPr lang="en-US" dirty="0"/>
              <a:t>Apple</a:t>
            </a:r>
          </a:p>
          <a:p>
            <a:pPr marL="571500" indent="-571500" algn="l">
              <a:buFont typeface="Arial" charset="0"/>
              <a:buChar char="•"/>
            </a:pPr>
            <a:r>
              <a:rPr lang="en-US" dirty="0"/>
              <a:t>Rubber Bands</a:t>
            </a:r>
          </a:p>
          <a:p>
            <a:pPr marL="571500" indent="-571500" algn="l">
              <a:buFont typeface="Arial" charset="0"/>
              <a:buChar char="•"/>
            </a:pPr>
            <a:r>
              <a:rPr lang="en-US" dirty="0"/>
              <a:t>Scotch tape</a:t>
            </a:r>
          </a:p>
          <a:p>
            <a:pPr marL="571500" indent="-571500" algn="l">
              <a:buFont typeface="Arial" charset="0"/>
              <a:buChar char="•"/>
            </a:pPr>
            <a:r>
              <a:rPr lang="en-US" dirty="0"/>
              <a:t>Any </a:t>
            </a:r>
            <a:r>
              <a:rPr lang="en-US" dirty="0" err="1"/>
              <a:t>LittleBits</a:t>
            </a:r>
            <a:r>
              <a:rPr lang="en-US" dirty="0"/>
              <a:t> in the kits or on the rack</a:t>
            </a:r>
          </a:p>
          <a:p>
            <a:pPr marL="571500" indent="-571500" algn="l">
              <a:buFont typeface="Arial" charset="0"/>
              <a:buChar char="•"/>
            </a:pPr>
            <a:r>
              <a:rPr lang="en-US" dirty="0"/>
              <a:t>12 minutes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2278409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iterative-design-proc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907" y="2280205"/>
            <a:ext cx="9922986" cy="519319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3276164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iterative-design-proc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907" y="2280205"/>
            <a:ext cx="9922986" cy="51931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Inputs are </a:t>
            </a:r>
            <a:r>
              <a:rPr>
                <a:solidFill>
                  <a:srgbClr val="FF40FF"/>
                </a:solidFill>
              </a:rPr>
              <a:t>Pink</a:t>
            </a:r>
          </a:p>
        </p:txBody>
      </p:sp>
      <p:pic>
        <p:nvPicPr>
          <p:cNvPr id="124" name="butt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7761" y="2887067"/>
            <a:ext cx="7620001" cy="508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lightsens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771" y="2887067"/>
            <a:ext cx="7620001" cy="508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Outputs are </a:t>
            </a:r>
            <a:r>
              <a:rPr>
                <a:solidFill>
                  <a:srgbClr val="00F900"/>
                </a:solidFill>
              </a:rPr>
              <a:t>Green</a:t>
            </a:r>
          </a:p>
        </p:txBody>
      </p:sp>
      <p:pic>
        <p:nvPicPr>
          <p:cNvPr id="128" name="DC-Motor.gi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15578" y="2730500"/>
            <a:ext cx="7620001" cy="4292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brightl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671" y="2336800"/>
            <a:ext cx="7620001" cy="508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Simple Input/Output</a:t>
            </a:r>
          </a:p>
        </p:txBody>
      </p:sp>
      <p:pic>
        <p:nvPicPr>
          <p:cNvPr id="132" name="p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4665" y="3399039"/>
            <a:ext cx="4433281" cy="29555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butt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996" y="3285197"/>
            <a:ext cx="4774808" cy="31832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brightl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6184" y="3285197"/>
            <a:ext cx="4774808" cy="31832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Sensor Input/Output</a:t>
            </a:r>
          </a:p>
        </p:txBody>
      </p:sp>
      <p:pic>
        <p:nvPicPr>
          <p:cNvPr id="137" name="p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4665" y="3399039"/>
            <a:ext cx="4433281" cy="29555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lightsens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996" y="3285197"/>
            <a:ext cx="4774808" cy="31832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bargrap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6184" y="3285197"/>
            <a:ext cx="4774808" cy="31832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r>
              <a:t>Simple Input/Kinetic Output</a:t>
            </a:r>
          </a:p>
        </p:txBody>
      </p:sp>
      <p:pic>
        <p:nvPicPr>
          <p:cNvPr id="142" name="p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4665" y="3399039"/>
            <a:ext cx="4433281" cy="29555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dimm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996" y="3285197"/>
            <a:ext cx="4774808" cy="31832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DC-Motor.gi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8292105" y="2884666"/>
            <a:ext cx="5650660" cy="3183206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/>
          <p:nvPr/>
        </p:nvSpPr>
        <p:spPr>
          <a:xfrm>
            <a:off x="6038570" y="4699000"/>
            <a:ext cx="927660" cy="6477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2443149" y="7683500"/>
            <a:ext cx="81185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Connect LEGO axle and gear to motor!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r>
              <a:t>Simple Input/Kinetic Output</a:t>
            </a:r>
          </a:p>
        </p:txBody>
      </p:sp>
      <p:pic>
        <p:nvPicPr>
          <p:cNvPr id="149" name="p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4665" y="3399039"/>
            <a:ext cx="4433281" cy="29555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dimm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996" y="3285197"/>
            <a:ext cx="4774808" cy="31832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DC-Motor.gi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8292105" y="2884666"/>
            <a:ext cx="5650660" cy="3183206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hape 152"/>
          <p:cNvSpPr/>
          <p:nvPr/>
        </p:nvSpPr>
        <p:spPr>
          <a:xfrm>
            <a:off x="6038570" y="4699000"/>
            <a:ext cx="927660" cy="6477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2443149" y="6349038"/>
            <a:ext cx="81185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Connect LEGO axle and gear to motor!</a:t>
            </a:r>
          </a:p>
        </p:txBody>
      </p:sp>
      <p:pic>
        <p:nvPicPr>
          <p:cNvPr id="154" name="branc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5767" y="6983839"/>
            <a:ext cx="4774808" cy="31832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wir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7372" y="7097681"/>
            <a:ext cx="4433284" cy="29555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Wireless Transmitter</a:t>
            </a:r>
          </a:p>
        </p:txBody>
      </p:sp>
      <p:pic>
        <p:nvPicPr>
          <p:cNvPr id="158" name="Wireless_Receiver_1L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9133" y="2336800"/>
            <a:ext cx="7620001" cy="5080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Wireless_Transmitter_1L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8536" y="2336800"/>
            <a:ext cx="7620001" cy="508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162</Words>
  <Application>Microsoft Macintosh PowerPoint</Application>
  <PresentationFormat>Custom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Helvetica Light</vt:lpstr>
      <vt:lpstr>Helvetica Neue</vt:lpstr>
      <vt:lpstr>White</vt:lpstr>
      <vt:lpstr>PowerPoint Presentation</vt:lpstr>
      <vt:lpstr>PowerPoint Presentation</vt:lpstr>
      <vt:lpstr>Inputs are Pink</vt:lpstr>
      <vt:lpstr>Outputs are Green</vt:lpstr>
      <vt:lpstr>Simple Input/Output</vt:lpstr>
      <vt:lpstr>Sensor Input/Output</vt:lpstr>
      <vt:lpstr>Simple Input/Kinetic Output</vt:lpstr>
      <vt:lpstr>Simple Input/Kinetic Output</vt:lpstr>
      <vt:lpstr>Wireless Transmitter</vt:lpstr>
      <vt:lpstr>Design Challenge: Light Controlled Rover</vt:lpstr>
      <vt:lpstr>Design Challenge: Lunch Alarm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Brown, Trace</cp:lastModifiedBy>
  <cp:revision>7</cp:revision>
  <dcterms:modified xsi:type="dcterms:W3CDTF">2023-07-14T18:20:13Z</dcterms:modified>
</cp:coreProperties>
</file>